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F0502020204030203" pitchFamily="34" charset="0"/>
      <p:regular r:id="rId8"/>
      <p:bold r:id="rId9"/>
      <p:boldItalic r:id="rId10"/>
    </p:embeddedFont>
    <p:embeddedFont>
      <p:font typeface="Lato ExtraBold" panose="020F0502020204030203" pitchFamily="34" charset="0"/>
      <p:bold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37E202-C3AF-4CDF-8DCA-5E2CF8F54AE5}">
  <a:tblStyle styleId="{BB37E202-C3AF-4CDF-8DCA-5E2CF8F54A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7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E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95" y="0"/>
            <a:ext cx="17142211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3"/>
          <p:cNvGrpSpPr/>
          <p:nvPr/>
        </p:nvGrpSpPr>
        <p:grpSpPr>
          <a:xfrm>
            <a:off x="4834890" y="2627180"/>
            <a:ext cx="10401684" cy="6130728"/>
            <a:chOff x="0" y="-47625"/>
            <a:chExt cx="2739538" cy="1614677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2739538" cy="1567052"/>
            </a:xfrm>
            <a:custGeom>
              <a:avLst/>
              <a:gdLst/>
              <a:ahLst/>
              <a:cxnLst/>
              <a:rect l="l" t="t" r="r" b="b"/>
              <a:pathLst>
                <a:path w="2739538" h="1567052" extrusionOk="0">
                  <a:moveTo>
                    <a:pt x="0" y="0"/>
                  </a:moveTo>
                  <a:lnTo>
                    <a:pt x="2739538" y="0"/>
                  </a:lnTo>
                  <a:lnTo>
                    <a:pt x="2739538" y="1567052"/>
                  </a:lnTo>
                  <a:lnTo>
                    <a:pt x="0" y="1567052"/>
                  </a:lnTo>
                  <a:close/>
                </a:path>
              </a:pathLst>
            </a:custGeom>
            <a:solidFill>
              <a:srgbClr val="F4F1EF"/>
            </a:solidFill>
            <a:ln>
              <a:noFill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3"/>
          <p:cNvSpPr/>
          <p:nvPr/>
        </p:nvSpPr>
        <p:spPr>
          <a:xfrm rot="-727487">
            <a:off x="447343" y="7540676"/>
            <a:ext cx="1791583" cy="2119179"/>
          </a:xfrm>
          <a:custGeom>
            <a:avLst/>
            <a:gdLst/>
            <a:ahLst/>
            <a:cxnLst/>
            <a:rect l="l" t="t" r="r" b="b"/>
            <a:pathLst>
              <a:path w="2874772" h="3521926" extrusionOk="0">
                <a:moveTo>
                  <a:pt x="0" y="0"/>
                </a:moveTo>
                <a:lnTo>
                  <a:pt x="2874772" y="0"/>
                </a:lnTo>
                <a:lnTo>
                  <a:pt x="2874772" y="3521926"/>
                </a:lnTo>
                <a:lnTo>
                  <a:pt x="0" y="3521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89" name="Google Shape;89;p13"/>
          <p:cNvSpPr/>
          <p:nvPr/>
        </p:nvSpPr>
        <p:spPr>
          <a:xfrm rot="21289264">
            <a:off x="17024970" y="7908036"/>
            <a:ext cx="1588953" cy="2311969"/>
          </a:xfrm>
          <a:custGeom>
            <a:avLst/>
            <a:gdLst/>
            <a:ahLst/>
            <a:cxnLst/>
            <a:rect l="l" t="t" r="r" b="b"/>
            <a:pathLst>
              <a:path w="1588953" h="2311969" extrusionOk="0">
                <a:moveTo>
                  <a:pt x="0" y="0"/>
                </a:moveTo>
                <a:lnTo>
                  <a:pt x="1588953" y="0"/>
                </a:lnTo>
                <a:lnTo>
                  <a:pt x="1588953" y="2311968"/>
                </a:lnTo>
                <a:lnTo>
                  <a:pt x="0" y="2311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91" name="Google Shape;91;p13"/>
          <p:cNvSpPr/>
          <p:nvPr/>
        </p:nvSpPr>
        <p:spPr>
          <a:xfrm rot="284786">
            <a:off x="1290045" y="8732952"/>
            <a:ext cx="1539152" cy="1261216"/>
          </a:xfrm>
          <a:custGeom>
            <a:avLst/>
            <a:gdLst/>
            <a:ahLst/>
            <a:cxnLst/>
            <a:rect l="l" t="t" r="r" b="b"/>
            <a:pathLst>
              <a:path w="2738211" h="2379754" extrusionOk="0">
                <a:moveTo>
                  <a:pt x="0" y="0"/>
                </a:moveTo>
                <a:lnTo>
                  <a:pt x="2738211" y="0"/>
                </a:lnTo>
                <a:lnTo>
                  <a:pt x="2738211" y="2379754"/>
                </a:lnTo>
                <a:lnTo>
                  <a:pt x="0" y="2379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92" name="Google Shape;92;p13"/>
          <p:cNvSpPr/>
          <p:nvPr/>
        </p:nvSpPr>
        <p:spPr>
          <a:xfrm rot="809860">
            <a:off x="16476608" y="2573266"/>
            <a:ext cx="2729417" cy="1453415"/>
          </a:xfrm>
          <a:custGeom>
            <a:avLst/>
            <a:gdLst/>
            <a:ahLst/>
            <a:cxnLst/>
            <a:rect l="l" t="t" r="r" b="b"/>
            <a:pathLst>
              <a:path w="2729417" h="1453415" extrusionOk="0">
                <a:moveTo>
                  <a:pt x="0" y="0"/>
                </a:moveTo>
                <a:lnTo>
                  <a:pt x="2729417" y="0"/>
                </a:lnTo>
                <a:lnTo>
                  <a:pt x="2729417" y="1453414"/>
                </a:lnTo>
                <a:lnTo>
                  <a:pt x="0" y="1453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94" name="Google Shape;94;p13"/>
          <p:cNvSpPr/>
          <p:nvPr/>
        </p:nvSpPr>
        <p:spPr>
          <a:xfrm rot="-363847">
            <a:off x="16314644" y="31727"/>
            <a:ext cx="2149486" cy="2488879"/>
          </a:xfrm>
          <a:custGeom>
            <a:avLst/>
            <a:gdLst/>
            <a:ahLst/>
            <a:cxnLst/>
            <a:rect l="l" t="t" r="r" b="b"/>
            <a:pathLst>
              <a:path w="2149486" h="2488879" extrusionOk="0">
                <a:moveTo>
                  <a:pt x="0" y="0"/>
                </a:moveTo>
                <a:lnTo>
                  <a:pt x="2149486" y="0"/>
                </a:lnTo>
                <a:lnTo>
                  <a:pt x="2149486" y="2488878"/>
                </a:lnTo>
                <a:lnTo>
                  <a:pt x="0" y="2488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l-GR" dirty="0"/>
          </a:p>
        </p:txBody>
      </p:sp>
      <p:sp>
        <p:nvSpPr>
          <p:cNvPr id="2" name="Google Shape;101;p14">
            <a:extLst>
              <a:ext uri="{FF2B5EF4-FFF2-40B4-BE49-F238E27FC236}">
                <a16:creationId xmlns:a16="http://schemas.microsoft.com/office/drawing/2014/main" id="{FE3E190F-CBD7-6716-2BBC-9DC010BDFFB4}"/>
              </a:ext>
            </a:extLst>
          </p:cNvPr>
          <p:cNvSpPr txBox="1"/>
          <p:nvPr/>
        </p:nvSpPr>
        <p:spPr>
          <a:xfrm>
            <a:off x="6573300" y="1611930"/>
            <a:ext cx="5141400" cy="11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0" i="0" u="none" strike="noStrike" cap="none" dirty="0">
                <a:solidFill>
                  <a:srgbClr val="000000"/>
                </a:solidFill>
                <a:latin typeface="Lato ExtraBold" panose="020F0502020204030204" pitchFamily="34" charset="0"/>
                <a:ea typeface="Lato ExtraBold" panose="020F0502020204030204" pitchFamily="34" charset="0"/>
                <a:cs typeface="Lato ExtraBold" panose="020F0502020204030204" pitchFamily="34" charset="0"/>
                <a:sym typeface="Lato"/>
              </a:rPr>
              <a:t>Πάμε διακοπές;</a:t>
            </a:r>
            <a:endParaRPr sz="3600" dirty="0">
              <a:latin typeface="Lato ExtraBold" panose="020F0502020204030204" pitchFamily="34" charset="0"/>
              <a:ea typeface="Lato ExtraBold" panose="020F0502020204030204" pitchFamily="34" charset="0"/>
              <a:cs typeface="Lato ExtraBold" panose="020F0502020204030204" pitchFamily="34" charset="0"/>
            </a:endParaRPr>
          </a:p>
        </p:txBody>
      </p:sp>
      <p:sp>
        <p:nvSpPr>
          <p:cNvPr id="3" name="Google Shape;101;p14">
            <a:extLst>
              <a:ext uri="{FF2B5EF4-FFF2-40B4-BE49-F238E27FC236}">
                <a16:creationId xmlns:a16="http://schemas.microsoft.com/office/drawing/2014/main" id="{19043B5C-0365-5964-B7C8-D7BC24AA523D}"/>
              </a:ext>
            </a:extLst>
          </p:cNvPr>
          <p:cNvSpPr txBox="1"/>
          <p:nvPr/>
        </p:nvSpPr>
        <p:spPr>
          <a:xfrm>
            <a:off x="7445375" y="3375789"/>
            <a:ext cx="3273499" cy="577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Παρίσι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Νέα Υόρκη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Μαδρίτη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Βερολίνο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Μόσχα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Λισαβόνα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err="1">
                <a:latin typeface="Lato"/>
                <a:ea typeface="Lato"/>
                <a:cs typeface="Lato"/>
                <a:sym typeface="Lato"/>
              </a:rPr>
              <a:t>Αμστερνταμ</a:t>
            </a:r>
            <a:endParaRPr lang="el-GR" sz="28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Βηρυτός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D0029-B450-91E0-0291-F10401ACBEA4}"/>
              </a:ext>
            </a:extLst>
          </p:cNvPr>
          <p:cNvSpPr txBox="1"/>
          <p:nvPr/>
        </p:nvSpPr>
        <p:spPr>
          <a:xfrm>
            <a:off x="13995718" y="4260643"/>
            <a:ext cx="2091807" cy="2673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Αφρική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Ασία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Αμερική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Ωκεανία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41C9E-DA76-1A07-6C47-A92767B93906}"/>
              </a:ext>
            </a:extLst>
          </p:cNvPr>
          <p:cNvSpPr txBox="1"/>
          <p:nvPr/>
        </p:nvSpPr>
        <p:spPr>
          <a:xfrm>
            <a:off x="10921047" y="3375789"/>
            <a:ext cx="2852069" cy="5344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Αίγυπτος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Γερμανία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Βέλγιο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Γαλλία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Αλβανία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Ρωσία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Δανία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Ελβετία</a:t>
            </a:r>
          </a:p>
        </p:txBody>
      </p:sp>
      <p:sp>
        <p:nvSpPr>
          <p:cNvPr id="8" name="Google Shape;101;p14">
            <a:extLst>
              <a:ext uri="{FF2B5EF4-FFF2-40B4-BE49-F238E27FC236}">
                <a16:creationId xmlns:a16="http://schemas.microsoft.com/office/drawing/2014/main" id="{1C4C9154-2386-DAF2-111E-F6DC10EB6A2C}"/>
              </a:ext>
            </a:extLst>
          </p:cNvPr>
          <p:cNvSpPr txBox="1"/>
          <p:nvPr/>
        </p:nvSpPr>
        <p:spPr>
          <a:xfrm>
            <a:off x="4613514" y="2633957"/>
            <a:ext cx="2934402" cy="601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Αθήνα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Θεσσαλονίκη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Πάτρα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Χίος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Κρήτη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Χαλκιδική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Κάρπαθος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Σύμη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Χάλκη</a:t>
            </a:r>
          </a:p>
        </p:txBody>
      </p:sp>
      <p:sp>
        <p:nvSpPr>
          <p:cNvPr id="9" name="Google Shape;101;p14">
            <a:extLst>
              <a:ext uri="{FF2B5EF4-FFF2-40B4-BE49-F238E27FC236}">
                <a16:creationId xmlns:a16="http://schemas.microsoft.com/office/drawing/2014/main" id="{E1C805DC-DDE8-B4C6-F4B2-81D8250750A6}"/>
              </a:ext>
            </a:extLst>
          </p:cNvPr>
          <p:cNvSpPr txBox="1"/>
          <p:nvPr/>
        </p:nvSpPr>
        <p:spPr>
          <a:xfrm>
            <a:off x="1781653" y="1804124"/>
            <a:ext cx="2934402" cy="6678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Σορωνή</a:t>
            </a:r>
            <a:endParaRPr lang="el-GR" sz="28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err="1">
                <a:latin typeface="Lato"/>
                <a:ea typeface="Lato"/>
                <a:cs typeface="Lato"/>
                <a:sym typeface="Lato"/>
              </a:rPr>
              <a:t>Φάνες</a:t>
            </a:r>
            <a:endParaRPr lang="el-GR" sz="28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err="1">
                <a:latin typeface="Lato"/>
                <a:ea typeface="Lato"/>
                <a:cs typeface="Lato"/>
                <a:sym typeface="Lato"/>
              </a:rPr>
              <a:t>Έμπωνα</a:t>
            </a:r>
            <a:endParaRPr lang="el-GR" sz="28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err="1">
                <a:latin typeface="Lato"/>
                <a:ea typeface="Lato"/>
                <a:cs typeface="Lato"/>
                <a:sym typeface="Lato"/>
              </a:rPr>
              <a:t>Φαληράκι</a:t>
            </a:r>
            <a:endParaRPr lang="el-GR" sz="28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err="1">
                <a:latin typeface="Lato"/>
                <a:ea typeface="Lato"/>
                <a:cs typeface="Lato"/>
                <a:sym typeface="Lato"/>
              </a:rPr>
              <a:t>Γεννάδι</a:t>
            </a:r>
            <a:endParaRPr lang="el-GR" sz="28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err="1">
                <a:latin typeface="Lato"/>
                <a:ea typeface="Lato"/>
                <a:cs typeface="Lato"/>
                <a:sym typeface="Lato"/>
              </a:rPr>
              <a:t>Κολύμπια</a:t>
            </a:r>
            <a:endParaRPr lang="el-GR" sz="28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err="1">
                <a:latin typeface="Lato"/>
                <a:ea typeface="Lato"/>
                <a:cs typeface="Lato"/>
                <a:sym typeface="Lato"/>
              </a:rPr>
              <a:t>Κρητηνία</a:t>
            </a:r>
            <a:endParaRPr lang="el-GR" sz="28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Κρεμαστή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Λαχανιά</a:t>
            </a:r>
          </a:p>
          <a:p>
            <a:pPr marL="0" marR="0" lvl="0" indent="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Lato"/>
                <a:ea typeface="Lato"/>
                <a:cs typeface="Lato"/>
                <a:sym typeface="Lato"/>
              </a:rPr>
              <a:t>Πεύκους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43</Words>
  <Application>Microsoft Office PowerPoint</Application>
  <PresentationFormat>Προσαρμογή</PresentationFormat>
  <Paragraphs>40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Arial</vt:lpstr>
      <vt:lpstr>Lato</vt:lpstr>
      <vt:lpstr>Calibri</vt:lpstr>
      <vt:lpstr>Lato ExtraBold</vt:lpstr>
      <vt:lpstr>Office Theme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Αναστασία Μπάκη</dc:creator>
  <cp:lastModifiedBy>Baki Anastasia</cp:lastModifiedBy>
  <cp:revision>2</cp:revision>
  <dcterms:modified xsi:type="dcterms:W3CDTF">2023-12-13T03:45:41Z</dcterms:modified>
</cp:coreProperties>
</file>